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8"/>
  </p:notesMasterIdLst>
  <p:handoutMasterIdLst>
    <p:handoutMasterId r:id="rId9"/>
  </p:handoutMasterIdLst>
  <p:sldIdLst>
    <p:sldId id="257" r:id="rId2"/>
    <p:sldId id="271" r:id="rId3"/>
    <p:sldId id="272" r:id="rId4"/>
    <p:sldId id="273" r:id="rId5"/>
    <p:sldId id="274" r:id="rId6"/>
    <p:sldId id="275" r:id="rId7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44" userDrawn="1">
          <p15:clr>
            <a:srgbClr val="A4A3A4"/>
          </p15:clr>
        </p15:guide>
        <p15:guide id="2" pos="470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>
        <p:guide pos="4044"/>
        <p:guide pos="470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C0B70AE-3AB2-4E37-8EF0-84867EAD711B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4CF93C2-0053-4673-AD4F-698DDC456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578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E75DFF8-FF30-448A-9D92-1330BF838B20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2320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37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1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16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213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3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5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5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10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29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49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10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1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1497C-7A77-492C-8FDC-7BD0AE42D1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3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717563"/>
              </p:ext>
            </p:extLst>
          </p:nvPr>
        </p:nvGraphicFramePr>
        <p:xfrm>
          <a:off x="4793099" y="4599789"/>
          <a:ext cx="2514600" cy="107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838200"/>
                <a:gridCol w="838200"/>
              </a:tblGrid>
              <a:tr h="243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작성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검토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승인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718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9740786" y="660818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16716" y="6784975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950" y="6309704"/>
            <a:ext cx="1260000" cy="4000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86044" y="3452027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제품 </a:t>
            </a:r>
            <a:r>
              <a:rPr lang="ko-KR" alt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세팅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매뉴얼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1193800" y="3950592"/>
            <a:ext cx="105592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32600" y="3913692"/>
            <a:ext cx="492040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74480" y="406162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품질관리팀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36646" y="752277"/>
            <a:ext cx="6624736" cy="1224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ACU </a:t>
            </a:r>
            <a:r>
              <a:rPr lang="ko-KR" altLang="en-US" sz="4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경광등 연동 방법</a:t>
            </a:r>
            <a:endParaRPr lang="ko-KR" altLang="en-US" sz="4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03" y="5045529"/>
            <a:ext cx="777647" cy="4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6209" y="716756"/>
            <a:ext cx="11760200" cy="5897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std56elf-ws-2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209034"/>
            <a:ext cx="3124200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경광등 정보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25944" y="639183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1600" y="6531601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08" y="6093354"/>
            <a:ext cx="1260000" cy="4000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85166" y="855458"/>
            <a:ext cx="43912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백색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흑색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18AWG, AC220V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전원선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적색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녹색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22AWG,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적색등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녹색등 연결선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회색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  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22AWG,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경보음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회색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적색띠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화재음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회색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황색띠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긴급음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회색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녹색띠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구급음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회색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청색띠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삐익삐익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음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⑤ 회색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백색띠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폼릴리시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알람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 startAt="4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보라색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Common (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점등 공통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상시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On)</a:t>
            </a:r>
          </a:p>
          <a:p>
            <a:pPr marL="342900" indent="-342900">
              <a:buAutoNum type="arabicPeriod" startAt="4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검은색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Common (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점멸 공통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7098" r="729" b="447"/>
          <a:stretch/>
        </p:blipFill>
        <p:spPr>
          <a:xfrm>
            <a:off x="3470154" y="1447933"/>
            <a:ext cx="3579224" cy="47374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994" y="3527703"/>
            <a:ext cx="28431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/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제조사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Qlight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2000"/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모델명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STD56ELF-WS-2</a:t>
            </a:r>
          </a:p>
          <a:p>
            <a:pPr marL="72000"/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사양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marL="72000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 경광등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적색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녹색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72000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-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점등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점멸 가능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2000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경보음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2000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AC220V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전원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81202" y="1053740"/>
            <a:ext cx="3920788" cy="5286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28139" y="858037"/>
            <a:ext cx="146325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결선도</a:t>
            </a:r>
            <a:endParaRPr lang="en-US" altLang="ko-KR" sz="2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88" y="806844"/>
            <a:ext cx="2667329" cy="26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6209" y="716756"/>
            <a:ext cx="11760200" cy="5897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std56elf-ws-2</a:t>
            </a:r>
            <a:r>
              <a:rPr lang="ko-KR" altLang="en-US" dirty="0" smtClean="0"/>
              <a:t>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209034"/>
            <a:ext cx="3124200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Light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25944" y="639183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1600" y="6531601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08" y="6093354"/>
            <a:ext cx="1260000" cy="4000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74373" y="2257540"/>
            <a:ext cx="4056261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▷ 경광등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라이트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세팅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예시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3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동작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평상시 녹색 점멸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신호 받을 시 적색 점멸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세팅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NC     :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녹색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COM  :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검은색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NO    :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적색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동작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평상시 녹색 점등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신호 받을 시 적색 점멸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세팅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NC     :   -                     NC       :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녹색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COM  :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검은색            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   :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보라색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NO     :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적색                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      :</a:t>
            </a:r>
          </a:p>
          <a:p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동작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3.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평상시 녹색 점등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신호 받을 시 적색 점등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세팅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NC     :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녹색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COM  :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보라색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NO     :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적색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동작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신호 받을 시에만 녹색 점등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적색 점멸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세팅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NC     :  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                    NC      :  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COM  :  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검은색            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   :  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보라색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NO     :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적색                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     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녹색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226" t="17784" r="19625" b="32680"/>
          <a:stretch/>
        </p:blipFill>
        <p:spPr>
          <a:xfrm>
            <a:off x="470263" y="933813"/>
            <a:ext cx="5548995" cy="54580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76004" y="807750"/>
            <a:ext cx="361243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▷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 정보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3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라이트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점멸 동작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검은색 선 연결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라이트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점등 동작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COM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보라색 선 연결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평상 시 동작       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NC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연결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신호 시 동작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NO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연결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486606" y="890268"/>
            <a:ext cx="2387502" cy="1242505"/>
            <a:chOff x="9525944" y="811740"/>
            <a:chExt cx="2387502" cy="1242505"/>
          </a:xfrm>
        </p:grpSpPr>
        <p:sp>
          <p:nvSpPr>
            <p:cNvPr id="7" name="타원 6"/>
            <p:cNvSpPr/>
            <p:nvPr/>
          </p:nvSpPr>
          <p:spPr>
            <a:xfrm>
              <a:off x="10258702" y="1593669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11086074" y="1593669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1086074" y="1174427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>
              <a:endCxn id="7" idx="2"/>
            </p:cNvCxnSpPr>
            <p:nvPr/>
          </p:nvCxnSpPr>
          <p:spPr>
            <a:xfrm>
              <a:off x="10049691" y="1683669"/>
              <a:ext cx="2090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endCxn id="17" idx="6"/>
            </p:cNvCxnSpPr>
            <p:nvPr/>
          </p:nvCxnSpPr>
          <p:spPr>
            <a:xfrm flipH="1">
              <a:off x="11266074" y="1683669"/>
              <a:ext cx="220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18" idx="6"/>
            </p:cNvCxnSpPr>
            <p:nvPr/>
          </p:nvCxnSpPr>
          <p:spPr>
            <a:xfrm flipH="1">
              <a:off x="11266074" y="1264427"/>
              <a:ext cx="220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7" idx="6"/>
              <a:endCxn id="17" idx="2"/>
            </p:cNvCxnSpPr>
            <p:nvPr/>
          </p:nvCxnSpPr>
          <p:spPr>
            <a:xfrm>
              <a:off x="10438702" y="1683669"/>
              <a:ext cx="6473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9595613" y="1567542"/>
              <a:ext cx="523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COM</a:t>
              </a:r>
              <a:endPara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464371" y="1576251"/>
              <a:ext cx="4490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NC</a:t>
              </a:r>
              <a:endPara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464370" y="1143260"/>
              <a:ext cx="4490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</a:t>
              </a:r>
              <a:endPara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35" name="직선 연결선 34"/>
            <p:cNvCxnSpPr>
              <a:stCxn id="7" idx="7"/>
              <a:endCxn id="18" idx="2"/>
            </p:cNvCxnSpPr>
            <p:nvPr/>
          </p:nvCxnSpPr>
          <p:spPr>
            <a:xfrm flipV="1">
              <a:off x="10412342" y="1264427"/>
              <a:ext cx="673732" cy="3556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273001" y="1180618"/>
              <a:ext cx="6151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신호 시</a:t>
              </a:r>
              <a:endPara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462288" y="1741691"/>
              <a:ext cx="6151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평상 시</a:t>
              </a:r>
              <a:endPara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525944" y="933813"/>
              <a:ext cx="2387501" cy="11204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643569" y="811740"/>
              <a:ext cx="721101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smtClean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동작 원리</a:t>
              </a:r>
              <a:endPara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2255520" y="1306277"/>
            <a:ext cx="2455817" cy="223810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16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6209" y="716756"/>
            <a:ext cx="11760200" cy="5897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std56elf-ws-2</a:t>
            </a:r>
            <a:r>
              <a:rPr lang="ko-KR" altLang="en-US" dirty="0" smtClean="0"/>
              <a:t>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209034"/>
            <a:ext cx="3124200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Light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25944" y="639183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1600" y="6531601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08" y="6093354"/>
            <a:ext cx="1260000" cy="4000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226" t="17784" r="19625" b="32680"/>
          <a:stretch/>
        </p:blipFill>
        <p:spPr>
          <a:xfrm>
            <a:off x="470263" y="933813"/>
            <a:ext cx="5548995" cy="54580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76004" y="807750"/>
            <a:ext cx="361243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▷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 정보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평상 시 무음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신호 시 경고음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endParaRPr lang="en-US" altLang="ko-KR" sz="3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경고음 선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회색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NO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연결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COM(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보라색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– COM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연결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55520" y="3466011"/>
            <a:ext cx="2455817" cy="223810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428557" y="3620621"/>
            <a:ext cx="53802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※</a:t>
            </a:r>
            <a:r>
              <a:rPr lang="ko-KR" altLang="en-US" sz="16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주의사항</a:t>
            </a:r>
            <a:endParaRPr lang="en-US" altLang="ko-KR" sz="1600" dirty="0" smtClean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보라색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케이블과 검은색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케이블을 같은 곳에 연결 하지 않을 것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보라색 선은 전원도 겸하고 있어 합선 발생 →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회로부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망가짐 발생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76004" y="1859680"/>
            <a:ext cx="361243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▷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경고음 정보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3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적색띠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화재음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황색띠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긴급음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녹색띠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구급음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청색띠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삐익삐익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3200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백색띠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폼릴리시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알람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6209" y="716756"/>
            <a:ext cx="11760200" cy="5897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std56elf-ws-2</a:t>
            </a:r>
            <a:r>
              <a:rPr lang="ko-KR" altLang="en-US" dirty="0" smtClean="0"/>
              <a:t>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209034"/>
            <a:ext cx="3124200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VIACS 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세팅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25944" y="639183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1600" y="6531601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08" y="6093354"/>
            <a:ext cx="1260000" cy="4000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19850" y="807750"/>
            <a:ext cx="545425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장치 정보 설정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메뉴에서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컨트롤러 → 입력 → 입력장치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(ex.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문열림센서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선택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 설정에서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출입문 </a:t>
            </a:r>
            <a:r>
              <a:rPr lang="ko-KR" altLang="en-US" sz="1400" dirty="0" err="1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컨택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경보 사용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사용안함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→ 사용함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변경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출입문 </a:t>
            </a:r>
            <a:r>
              <a:rPr lang="ko-KR" altLang="en-US" sz="1400" dirty="0" err="1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강제문열림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경보 지연시간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강제문열림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몇 초 이후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경보음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동작하게 할건지 시간 초 설정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출입문 </a:t>
            </a:r>
            <a:r>
              <a:rPr lang="ko-KR" altLang="en-US" sz="1400" dirty="0" err="1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강제문열림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경보 사용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에서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체크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※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강제문열림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퇴실버튼 등 입력신호가 없었는데 도어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컨택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신호가 끊어졌을 때 발생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7" y="900720"/>
            <a:ext cx="5760000" cy="43200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97730" y="2971830"/>
            <a:ext cx="34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</a:t>
            </a:r>
            <a:endParaRPr lang="en-US" altLang="ko-KR" sz="1400" dirty="0" smtClean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97730" y="3365725"/>
            <a:ext cx="34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</a:t>
            </a:r>
            <a:endParaRPr lang="en-US" altLang="ko-KR" sz="1400" dirty="0" smtClean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85216" y="3365725"/>
            <a:ext cx="34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</a:t>
            </a:r>
            <a:endParaRPr lang="en-US" altLang="ko-KR" sz="1400" dirty="0" smtClean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6209" y="716756"/>
            <a:ext cx="11760200" cy="5897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std56elf-ws-2</a:t>
            </a:r>
            <a:r>
              <a:rPr lang="ko-KR" altLang="en-US" dirty="0" smtClean="0"/>
              <a:t>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209034"/>
            <a:ext cx="3124200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VIACS </a:t>
            </a:r>
            <a:r>
              <a:rPr lang="ko-KR" altLang="en-US" b="1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세팅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25944" y="639183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91600" y="6531601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108" y="6093354"/>
            <a:ext cx="1260000" cy="4000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5" y="2080291"/>
            <a:ext cx="5760000" cy="43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16" y="847309"/>
            <a:ext cx="5719148" cy="11393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19849" y="807750"/>
            <a:ext cx="5693773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장치 정보 설정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메뉴에서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기능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탭으로 넘어가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리더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입력장치에 의한 출력장치 동작 설정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컨트롤러 → 입력 → 입력장치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(ex.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문열림센서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강제 출입문 열림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강제 출입문 열림 종료   ← 두 이벤트에 대한 로컬 동작 수정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4000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경광등이 연결된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ACU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포트를 선택 후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4250"/>
            <a:r>
              <a:rPr lang="en-US" altLang="ko-KR" sz="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  <a:p>
            <a:pPr marL="254250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강제 출입문 열림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4250"/>
            <a:r>
              <a:rPr lang="en-US" altLang="ko-KR" sz="3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  <a:p>
            <a:pPr marL="254250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STAY (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출력상태 유지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 (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동작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4250"/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4250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강제 출입문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열림 종료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4250"/>
            <a:r>
              <a:rPr lang="en-US" altLang="ko-KR" sz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  <a:p>
            <a:pPr marL="254250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STAY 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출력상태 유지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</a:t>
            </a: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4000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4000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8" t="37587" r="6000" b="32317"/>
          <a:stretch/>
        </p:blipFill>
        <p:spPr>
          <a:xfrm>
            <a:off x="6375621" y="4590330"/>
            <a:ext cx="4992742" cy="173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5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</TotalTime>
  <Words>591</Words>
  <Application>Microsoft Office PowerPoint</Application>
  <PresentationFormat>와이드스크린</PresentationFormat>
  <Paragraphs>121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KoPubWorld돋움체 Bold</vt:lpstr>
      <vt:lpstr>나눔스퀘어_ac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WD</dc:creator>
  <cp:lastModifiedBy>WD</cp:lastModifiedBy>
  <cp:revision>146</cp:revision>
  <dcterms:created xsi:type="dcterms:W3CDTF">2021-10-01T00:38:29Z</dcterms:created>
  <dcterms:modified xsi:type="dcterms:W3CDTF">2024-08-05T05:22:19Z</dcterms:modified>
</cp:coreProperties>
</file>